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3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2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2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5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5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5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1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082309-12D3-4419-AE69-0A3904A6DF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38FA53-3440-44AE-9FAC-68C1200649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3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редакторы.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екстовые процессоры.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74620"/>
              </p:ext>
            </p:extLst>
          </p:nvPr>
        </p:nvGraphicFramePr>
        <p:xfrm>
          <a:off x="5146431" y="4302369"/>
          <a:ext cx="6752492" cy="1992923"/>
        </p:xfrm>
        <a:graphic>
          <a:graphicData uri="http://schemas.openxmlformats.org/drawingml/2006/table">
            <a:tbl>
              <a:tblPr/>
              <a:tblGrid>
                <a:gridCol w="6752492">
                  <a:extLst>
                    <a:ext uri="{9D8B030D-6E8A-4147-A177-3AD203B41FA5}">
                      <a16:colId xmlns:a16="http://schemas.microsoft.com/office/drawing/2014/main" val="3458770637"/>
                    </a:ext>
                  </a:extLst>
                </a:gridCol>
              </a:tblGrid>
              <a:tr h="19929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 выполнила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студентка 1 курса 113 группы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Лечебное дело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А.М.Григорьева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7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58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127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иды разрыва раздела: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текущей странице,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 новой страницы,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 чётной страницы,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 нечётной страницы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99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Редактирование текста.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17" y="1737360"/>
            <a:ext cx="5226326" cy="42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Клавиши для перемещения курсора в пределах экрана.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137" y="1846263"/>
            <a:ext cx="538205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9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Форматирование текста.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0" t="26923" r="3708" b="15352"/>
          <a:stretch/>
        </p:blipFill>
        <p:spPr>
          <a:xfrm>
            <a:off x="2474820" y="1690688"/>
            <a:ext cx="6798135" cy="32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5000"/>
            <a:ext cx="6207574" cy="60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585" y="128037"/>
            <a:ext cx="5500618" cy="61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Работа с фрагментами текста.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текста можно: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удалить;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переместить;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копировать;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отформатировать.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77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копирования фрагмента текста: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нужный фрагмент в тексте.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Выбрать команду «Копировать».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Установить курсор в место, куда нужно вставить фрагмент.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Выбрать команду «Вставить».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3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4448"/>
            <a:ext cx="10515600" cy="1325563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8394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отметить, что текстовые редакторы и процессоры постоянно развиваются, с каждой новой версией программы сохраняют предыдущий набор возможностей, а новые функции вводятся лишь для облегчения работы с программой.</a:t>
            </a:r>
          </a:p>
        </p:txBody>
      </p:sp>
    </p:spTree>
    <p:extLst>
      <p:ext uri="{BB962C8B-B14F-4D97-AF65-F5344CB8AC3E}">
        <p14:creationId xmlns:p14="http://schemas.microsoft.com/office/powerpoint/2010/main" val="95324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40201"/>
            <a:ext cx="10727104" cy="605509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цифровых технологий и удалённой работы. 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возможностей текстовых редакторов и процессоров. 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повышения осведомлённости. 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основные принципы работы центральных процессоров и текстовых редакторов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работу текстовых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редаторов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процессоров.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907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42" y="1289539"/>
            <a:ext cx="10515600" cy="33315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Общие понятия	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	. Что такое текстовые редакторы?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редактор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045" y="1690688"/>
            <a:ext cx="8087893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5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8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возможностям текстовых редакторов относятся: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и редактирование текста;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копирование, вырезание, вставка символов;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поиск и замена фрагментов;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проверка орфографии;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создание, открытие, сохранение и печать текстовых документов (текстовые редакторы работают с файлами формата «только текст»).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1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Что такое текстовые процессоры?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276" y="1737360"/>
            <a:ext cx="6180432" cy="3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4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69" y="494079"/>
            <a:ext cx="10515600" cy="54143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возможностями текстовых процессоров являются следующие.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и редактирование текстовых документов.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Форматирование текста (шрифт, размер, стиль, выравнивание, отступы и многое другое).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Вставка и форматирование изображений, таблиц и графиков.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списков.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Проверка правописания и грамматики.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Работа с различными файловыми форматами (.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pdt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odt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Оформление содержания, заголовков, сносок и библиографии.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Печать документов.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8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034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РАБОТА С ТЕКСТОМ.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Структура окна текстового процессора.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93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текстовых процессоров имеют типовую структуру. Возьмем в качестве примера окно текстового процессора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031" y="1737360"/>
            <a:ext cx="6501982" cy="42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9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180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Ретро</vt:lpstr>
      <vt:lpstr>Текстовые редакторы. Текстовые процессоры.</vt:lpstr>
      <vt:lpstr>Презентация PowerPoint</vt:lpstr>
      <vt:lpstr>РАЗДЕЛ 1. Общие понятия  1.1 . Что такое текстовые редакторы? </vt:lpstr>
      <vt:lpstr>Текстовый редактор</vt:lpstr>
      <vt:lpstr>К основным возможностям текстовых редакторов относятся: • ввод и редактирование текста; • копирование, вырезание, вставка символов; • поиск и замена фрагментов; • проверка орфографии; • создание, открытие, сохранение и печать текстовых документов (текстовые редакторы работают с файлами формата «только текст»). </vt:lpstr>
      <vt:lpstr>1.2. Что такое текстовые процессоры?</vt:lpstr>
      <vt:lpstr>Основными возможностями текстовых процессоров являются следующие.  • Создание и редактирование текстовых документов. • Форматирование текста (шрифт, размер, стиль, выравнивание, отступы и многое другое). • Вставка и форматирование изображений, таблиц и графиков. • Создание списков. • Проверка правописания и грамматики. • Работа с различными файловыми форматами (.doc, docx, .pdt, .odt и др.). • Оформление содержания, заголовков, сносок и библиографии. • Печать документов. </vt:lpstr>
      <vt:lpstr>РАЗДЕЛ 2. РАБОТА С ТЕКСТОМ. 2.1. Структура окна текстового процессора. </vt:lpstr>
      <vt:lpstr>Окна текстовых процессоров имеют типовую структуру. Возьмем в качестве примера окно текстового процессора Microsoft Office Word.</vt:lpstr>
      <vt:lpstr>Виды разрыва раздела: • на текущей странице, • с новой страницы, • с чётной страницы, • с нечётной страницы. </vt:lpstr>
      <vt:lpstr>2.3. Редактирование текста.</vt:lpstr>
      <vt:lpstr>Клавиши для перемещения курсора в пределах экрана. </vt:lpstr>
      <vt:lpstr>2.4. Форматирование текста.</vt:lpstr>
      <vt:lpstr>Презентация PowerPoint</vt:lpstr>
      <vt:lpstr>Презентация PowerPoint</vt:lpstr>
      <vt:lpstr>2.5. Работа с фрагментами текста. </vt:lpstr>
      <vt:lpstr>Алгоритм копирования фрагмента текста: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Текстовые редакторы. Текстовые процессоры.</dc:title>
  <dc:creator>Home</dc:creator>
  <cp:lastModifiedBy>Home</cp:lastModifiedBy>
  <cp:revision>6</cp:revision>
  <dcterms:created xsi:type="dcterms:W3CDTF">2025-09-17T13:28:33Z</dcterms:created>
  <dcterms:modified xsi:type="dcterms:W3CDTF">2025-09-17T14:09:31Z</dcterms:modified>
</cp:coreProperties>
</file>